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7"/>
  </p:notesMasterIdLst>
  <p:sldIdLst>
    <p:sldId id="1071" r:id="rId2"/>
    <p:sldId id="1069" r:id="rId3"/>
    <p:sldId id="1078" r:id="rId4"/>
    <p:sldId id="1079" r:id="rId5"/>
    <p:sldId id="1080" r:id="rId6"/>
  </p:sldIdLst>
  <p:sldSz cx="9144000" cy="5143500" type="screen16x9"/>
  <p:notesSz cx="6858000" cy="9144000"/>
  <p:embeddedFontLst>
    <p:embeddedFont>
      <p:font typeface="Lato Black" panose="020B0604020202020204" charset="0"/>
      <p:bold r:id="rId8"/>
      <p:boldItalic r:id="rId9"/>
    </p:embeddedFon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8E8"/>
    <a:srgbClr val="7A4679"/>
    <a:srgbClr val="FF99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932" autoAdjust="0"/>
  </p:normalViewPr>
  <p:slideViewPr>
    <p:cSldViewPr snapToGrid="0">
      <p:cViewPr varScale="1">
        <p:scale>
          <a:sx n="120" d="100"/>
          <a:sy n="120" d="100"/>
        </p:scale>
        <p:origin x="32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324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5979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="" xmlns:a16="http://schemas.microsoft.com/office/drawing/2014/main" id="{CA00609C-A94B-429B-872E-C345F4AF34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="" xmlns:a16="http://schemas.microsoft.com/office/drawing/2014/main" id="{4CD1F0AA-DFDD-46DF-8498-3AA8A4C0C6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7490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="" xmlns:a16="http://schemas.microsoft.com/office/drawing/2014/main" id="{CA00609C-A94B-429B-872E-C345F4AF34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="" xmlns:a16="http://schemas.microsoft.com/office/drawing/2014/main" id="{4CD1F0AA-DFDD-46DF-8498-3AA8A4C0C6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3467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="" xmlns:a16="http://schemas.microsoft.com/office/drawing/2014/main" id="{CA00609C-A94B-429B-872E-C345F4AF34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="" xmlns:a16="http://schemas.microsoft.com/office/drawing/2014/main" id="{4CD1F0AA-DFDD-46DF-8498-3AA8A4C0C6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0442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="" xmlns:a16="http://schemas.microsoft.com/office/drawing/2014/main" id="{CA00609C-A94B-429B-872E-C345F4AF34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="" xmlns:a16="http://schemas.microsoft.com/office/drawing/2014/main" id="{4CD1F0AA-DFDD-46DF-8498-3AA8A4C0C6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723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="" xmlns:a16="http://schemas.microsoft.com/office/drawing/2014/main" id="{CA00609C-A94B-429B-872E-C345F4AF34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="" xmlns:a16="http://schemas.microsoft.com/office/drawing/2014/main" id="{4CD1F0AA-DFDD-46DF-8498-3AA8A4C0C6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602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>
            <a:spLocks noGrp="1"/>
          </p:cNvSpPr>
          <p:nvPr>
            <p:ph type="ctrTitle"/>
          </p:nvPr>
        </p:nvSpPr>
        <p:spPr>
          <a:xfrm>
            <a:off x="513159" y="691177"/>
            <a:ext cx="6000750" cy="65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 Black"/>
              <a:buNone/>
              <a:defRPr sz="22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4"/>
          <p:cNvSpPr txBox="1">
            <a:spLocks noGrp="1"/>
          </p:cNvSpPr>
          <p:nvPr>
            <p:ph type="subTitle" idx="1"/>
          </p:nvPr>
        </p:nvSpPr>
        <p:spPr>
          <a:xfrm>
            <a:off x="513157" y="1635647"/>
            <a:ext cx="4800600" cy="270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8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84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1" name="Google Shape;211;p24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2" name="Google Shape;212;p24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  <p:cxnSp>
        <p:nvCxnSpPr>
          <p:cNvPr id="213" name="Google Shape;213;p24"/>
          <p:cNvCxnSpPr/>
          <p:nvPr/>
        </p:nvCxnSpPr>
        <p:spPr>
          <a:xfrm flipH="1">
            <a:off x="6171009" y="6350"/>
            <a:ext cx="2857500" cy="2857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" name="Google Shape;214;p24"/>
          <p:cNvCxnSpPr/>
          <p:nvPr/>
        </p:nvCxnSpPr>
        <p:spPr>
          <a:xfrm flipH="1">
            <a:off x="4581128" y="68659"/>
            <a:ext cx="4560491" cy="456049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" name="Google Shape;215;p24"/>
          <p:cNvCxnSpPr/>
          <p:nvPr/>
        </p:nvCxnSpPr>
        <p:spPr>
          <a:xfrm flipH="1">
            <a:off x="5426869" y="171450"/>
            <a:ext cx="3714750" cy="371475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6" name="Google Shape;216;p24"/>
          <p:cNvCxnSpPr/>
          <p:nvPr/>
        </p:nvCxnSpPr>
        <p:spPr>
          <a:xfrm flipH="1">
            <a:off x="5501878" y="24209"/>
            <a:ext cx="3639742" cy="3639742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24"/>
          <p:cNvCxnSpPr/>
          <p:nvPr/>
        </p:nvCxnSpPr>
        <p:spPr>
          <a:xfrm flipH="1">
            <a:off x="5884070" y="457201"/>
            <a:ext cx="3257549" cy="325754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24"/>
          <p:cNvSpPr/>
          <p:nvPr/>
        </p:nvSpPr>
        <p:spPr>
          <a:xfrm rot="10800000" flipH="1">
            <a:off x="608843" y="627534"/>
            <a:ext cx="394768" cy="63644"/>
          </a:xfrm>
          <a:prstGeom prst="parallelogram">
            <a:avLst>
              <a:gd name="adj" fmla="val 25000"/>
            </a:avLst>
          </a:prstGeom>
          <a:solidFill>
            <a:srgbClr val="EC71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34"/>
          <p:cNvSpPr>
            <a:spLocks noGrp="1"/>
          </p:cNvSpPr>
          <p:nvPr>
            <p:ph type="pic" idx="2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33C57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33C57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33C57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33C57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292" name="Google Shape;292;p34"/>
          <p:cNvSpPr txBox="1">
            <a:spLocks noGrp="1"/>
          </p:cNvSpPr>
          <p:nvPr>
            <p:ph type="body" idx="1"/>
          </p:nvPr>
        </p:nvSpPr>
        <p:spPr>
          <a:xfrm>
            <a:off x="685801" y="2882900"/>
            <a:ext cx="6228158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Font typeface="Lato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80"/>
              <a:buFont typeface="Lato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Font typeface="Lato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Font typeface="Lato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Font typeface="Lato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93" name="Google Shape;293;p34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4" name="Google Shape;294;p34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5" name="Google Shape;295;p34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 txBox="1"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 Black"/>
              <a:buNone/>
              <a:defRPr sz="2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5"/>
          <p:cNvSpPr txBox="1"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033C5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35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0" name="Google Shape;300;p35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1" name="Google Shape;301;p35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 txBox="1"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 b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36"/>
          <p:cNvSpPr txBox="1">
            <a:spLocks noGrp="1"/>
          </p:cNvSpPr>
          <p:nvPr>
            <p:ph type="body" idx="1"/>
          </p:nvPr>
        </p:nvSpPr>
        <p:spPr>
          <a:xfrm>
            <a:off x="1084659" y="2571750"/>
            <a:ext cx="64008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Font typeface="Lato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80"/>
              <a:buFont typeface="Lato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Font typeface="Lato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Font typeface="Lato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Font typeface="Lato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05" name="Google Shape;305;p36"/>
          <p:cNvSpPr txBox="1">
            <a:spLocks noGrp="1"/>
          </p:cNvSpPr>
          <p:nvPr>
            <p:ph type="body" idx="2"/>
          </p:nvPr>
        </p:nvSpPr>
        <p:spPr>
          <a:xfrm>
            <a:off x="513160" y="3225801"/>
            <a:ext cx="6400800" cy="126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033C5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36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7" name="Google Shape;307;p36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8" name="Google Shape;308;p36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  <p:sp>
        <p:nvSpPr>
          <p:cNvPr id="309" name="Google Shape;309;p36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0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6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0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7"/>
          <p:cNvSpPr txBox="1"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 Black"/>
              <a:buNone/>
              <a:defRPr sz="2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7"/>
          <p:cNvSpPr txBox="1"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033C5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37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5" name="Google Shape;315;p37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6" name="Google Shape;316;p37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8"/>
          <p:cNvSpPr txBox="1"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 b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38"/>
          <p:cNvSpPr txBox="1">
            <a:spLocks noGrp="1"/>
          </p:cNvSpPr>
          <p:nvPr>
            <p:ph type="body" idx="1"/>
          </p:nvPr>
        </p:nvSpPr>
        <p:spPr>
          <a:xfrm>
            <a:off x="513159" y="2946400"/>
            <a:ext cx="6400801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20" name="Google Shape;320;p38"/>
          <p:cNvSpPr txBox="1">
            <a:spLocks noGrp="1"/>
          </p:cNvSpPr>
          <p:nvPr>
            <p:ph type="body" idx="2"/>
          </p:nvPr>
        </p:nvSpPr>
        <p:spPr>
          <a:xfrm>
            <a:off x="513159" y="3733800"/>
            <a:ext cx="640080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033C5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38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2" name="Google Shape;322;p38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3" name="Google Shape;323;p38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  <p:sp>
        <p:nvSpPr>
          <p:cNvPr id="324" name="Google Shape;324;p38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0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8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0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/>
          <p:cNvSpPr txBox="1"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 Black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39"/>
          <p:cNvSpPr txBox="1">
            <a:spLocks noGrp="1"/>
          </p:cNvSpPr>
          <p:nvPr>
            <p:ph type="body" idx="1"/>
          </p:nvPr>
        </p:nvSpPr>
        <p:spPr>
          <a:xfrm>
            <a:off x="513159" y="2946401"/>
            <a:ext cx="64008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29" name="Google Shape;329;p39"/>
          <p:cNvSpPr txBox="1">
            <a:spLocks noGrp="1"/>
          </p:cNvSpPr>
          <p:nvPr>
            <p:ph type="body" idx="2"/>
          </p:nvPr>
        </p:nvSpPr>
        <p:spPr>
          <a:xfrm>
            <a:off x="513159" y="3575049"/>
            <a:ext cx="6400801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033C5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39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1" name="Google Shape;331;p39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2" name="Google Shape;332;p39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"/>
          <p:cNvSpPr txBox="1"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0"/>
          <p:cNvSpPr txBox="1">
            <a:spLocks noGrp="1"/>
          </p:cNvSpPr>
          <p:nvPr>
            <p:ph type="body" idx="1"/>
          </p:nvPr>
        </p:nvSpPr>
        <p:spPr>
          <a:xfrm rot="5400000">
            <a:off x="2357834" y="-1330324"/>
            <a:ext cx="271145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36" name="Google Shape;336;p40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7" name="Google Shape;337;p40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8" name="Google Shape;338;p40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1"/>
          <p:cNvSpPr txBox="1">
            <a:spLocks noGrp="1"/>
          </p:cNvSpPr>
          <p:nvPr>
            <p:ph type="title"/>
          </p:nvPr>
        </p:nvSpPr>
        <p:spPr>
          <a:xfrm rot="5400000">
            <a:off x="5570934" y="1457325"/>
            <a:ext cx="3429000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1"/>
          <p:cNvSpPr txBox="1">
            <a:spLocks noGrp="1"/>
          </p:cNvSpPr>
          <p:nvPr>
            <p:ph type="body" idx="1"/>
          </p:nvPr>
        </p:nvSpPr>
        <p:spPr>
          <a:xfrm rot="5400000">
            <a:off x="1457325" y="-428625"/>
            <a:ext cx="398145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42" name="Google Shape;342;p41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3" name="Google Shape;343;p41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4" name="Google Shape;344;p41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/>
          <p:nvPr/>
        </p:nvSpPr>
        <p:spPr>
          <a:xfrm>
            <a:off x="1" y="0"/>
            <a:ext cx="6804248" cy="5143500"/>
          </a:xfrm>
          <a:prstGeom prst="rect">
            <a:avLst/>
          </a:prstGeom>
          <a:solidFill>
            <a:srgbClr val="033C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21" name="Google Shape;221;p25"/>
          <p:cNvGrpSpPr/>
          <p:nvPr/>
        </p:nvGrpSpPr>
        <p:grpSpPr>
          <a:xfrm rot="-5400000">
            <a:off x="-5625954" y="1942378"/>
            <a:ext cx="10086984" cy="1907706"/>
            <a:chOff x="2194148" y="1232252"/>
            <a:chExt cx="3952240" cy="332303"/>
          </a:xfrm>
        </p:grpSpPr>
        <p:sp>
          <p:nvSpPr>
            <p:cNvPr id="222" name="Google Shape;222;p25"/>
            <p:cNvSpPr/>
            <p:nvPr/>
          </p:nvSpPr>
          <p:spPr>
            <a:xfrm rot="10800000" flipH="1">
              <a:off x="4551330" y="1232252"/>
              <a:ext cx="1595058" cy="332303"/>
            </a:xfrm>
            <a:custGeom>
              <a:avLst/>
              <a:gdLst/>
              <a:ahLst/>
              <a:cxnLst/>
              <a:rect l="l" t="t" r="r" b="b"/>
              <a:pathLst>
                <a:path w="585527" h="274387" extrusionOk="0">
                  <a:moveTo>
                    <a:pt x="0" y="274387"/>
                  </a:moveTo>
                  <a:lnTo>
                    <a:pt x="87266" y="0"/>
                  </a:lnTo>
                  <a:lnTo>
                    <a:pt x="585527" y="0"/>
                  </a:lnTo>
                  <a:cubicBezTo>
                    <a:pt x="584753" y="91462"/>
                    <a:pt x="583980" y="182925"/>
                    <a:pt x="583206" y="274387"/>
                  </a:cubicBezTo>
                  <a:lnTo>
                    <a:pt x="0" y="274387"/>
                  </a:lnTo>
                  <a:close/>
                </a:path>
              </a:pathLst>
            </a:custGeom>
            <a:solidFill>
              <a:srgbClr val="EC71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3" name="Google Shape;223;p25"/>
            <p:cNvSpPr/>
            <p:nvPr/>
          </p:nvSpPr>
          <p:spPr>
            <a:xfrm rot="10800000" flipH="1">
              <a:off x="3450988" y="1232252"/>
              <a:ext cx="1595059" cy="332303"/>
            </a:xfrm>
            <a:prstGeom prst="parallelogram">
              <a:avLst>
                <a:gd name="adj" fmla="val 31804"/>
              </a:avLst>
            </a:prstGeom>
            <a:solidFill>
              <a:srgbClr val="77C3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 rot="10800000" flipH="1">
              <a:off x="2815200" y="1232252"/>
              <a:ext cx="1595060" cy="332303"/>
            </a:xfrm>
            <a:prstGeom prst="parallelogram">
              <a:avLst>
                <a:gd name="adj" fmla="val 31804"/>
              </a:avLst>
            </a:prstGeom>
            <a:solidFill>
              <a:srgbClr val="1494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5" name="Google Shape;225;p25"/>
            <p:cNvSpPr/>
            <p:nvPr/>
          </p:nvSpPr>
          <p:spPr>
            <a:xfrm rot="10800000" flipH="1">
              <a:off x="2194148" y="1232252"/>
              <a:ext cx="1595407" cy="332303"/>
            </a:xfrm>
            <a:custGeom>
              <a:avLst/>
              <a:gdLst/>
              <a:ahLst/>
              <a:cxnLst/>
              <a:rect l="l" t="t" r="r" b="b"/>
              <a:pathLst>
                <a:path w="585655" h="274387" extrusionOk="0">
                  <a:moveTo>
                    <a:pt x="128" y="274387"/>
                  </a:moveTo>
                  <a:cubicBezTo>
                    <a:pt x="-764" y="182925"/>
                    <a:pt x="3342" y="91462"/>
                    <a:pt x="2450" y="0"/>
                  </a:cubicBezTo>
                  <a:lnTo>
                    <a:pt x="585655" y="0"/>
                  </a:lnTo>
                  <a:lnTo>
                    <a:pt x="498389" y="274387"/>
                  </a:lnTo>
                  <a:lnTo>
                    <a:pt x="128" y="274387"/>
                  </a:lnTo>
                  <a:close/>
                </a:path>
              </a:pathLst>
            </a:custGeom>
            <a:solidFill>
              <a:srgbClr val="055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513159" y="691178"/>
            <a:ext cx="6400801" cy="944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 Black"/>
              <a:buNone/>
              <a:defRPr sz="2200" b="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"/>
          </p:nvPr>
        </p:nvSpPr>
        <p:spPr>
          <a:xfrm>
            <a:off x="513160" y="1671410"/>
            <a:ext cx="3338760" cy="282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9" name="Google Shape;229;p25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0" name="Google Shape;230;p25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  <p:sp>
        <p:nvSpPr>
          <p:cNvPr id="231" name="Google Shape;231;p25"/>
          <p:cNvSpPr/>
          <p:nvPr/>
        </p:nvSpPr>
        <p:spPr>
          <a:xfrm rot="10800000" flipH="1">
            <a:off x="608843" y="627534"/>
            <a:ext cx="394768" cy="63644"/>
          </a:xfrm>
          <a:prstGeom prst="parallelogram">
            <a:avLst>
              <a:gd name="adj" fmla="val 25000"/>
            </a:avLst>
          </a:prstGeom>
          <a:solidFill>
            <a:srgbClr val="EC71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▶"/>
              <a:defRPr>
                <a:solidFill>
                  <a:schemeClr val="dk1"/>
                </a:solidFill>
              </a:defRPr>
            </a:lvl1pPr>
            <a:lvl2pPr marL="914400" lvl="1" indent="-29718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80"/>
              <a:buChar char="▶"/>
              <a:defRPr>
                <a:solidFill>
                  <a:schemeClr val="dk1"/>
                </a:solidFill>
              </a:defRPr>
            </a:lvl2pPr>
            <a:lvl3pPr marL="1371600" lvl="2" indent="-28956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>
                <a:solidFill>
                  <a:schemeClr val="dk1"/>
                </a:solidFill>
              </a:defRPr>
            </a:lvl3pPr>
            <a:lvl4pPr marL="1828800" lvl="3" indent="-2819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Char char="▶"/>
              <a:defRPr>
                <a:solidFill>
                  <a:schemeClr val="dk1"/>
                </a:solidFill>
              </a:defRPr>
            </a:lvl4pPr>
            <a:lvl5pPr marL="2286000" lvl="4" indent="-2819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Char char="▶"/>
              <a:defRPr>
                <a:solidFill>
                  <a:schemeClr val="dk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6" name="Google Shape;236;p26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7" name="Google Shape;237;p26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>
            <a:spLocks noGrp="1"/>
          </p:cNvSpPr>
          <p:nvPr>
            <p:ph type="title"/>
          </p:nvPr>
        </p:nvSpPr>
        <p:spPr>
          <a:xfrm>
            <a:off x="513159" y="691178"/>
            <a:ext cx="6400801" cy="944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 Black"/>
              <a:buNone/>
              <a:defRPr sz="2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body" idx="1"/>
          </p:nvPr>
        </p:nvSpPr>
        <p:spPr>
          <a:xfrm>
            <a:off x="513160" y="1671410"/>
            <a:ext cx="3338760" cy="282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80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84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2" name="Google Shape;242;p27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3" name="Google Shape;243;p27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  <p:sp>
        <p:nvSpPr>
          <p:cNvPr id="244" name="Google Shape;244;p27"/>
          <p:cNvSpPr/>
          <p:nvPr/>
        </p:nvSpPr>
        <p:spPr>
          <a:xfrm rot="10800000" flipH="1">
            <a:off x="608843" y="627534"/>
            <a:ext cx="394768" cy="63644"/>
          </a:xfrm>
          <a:prstGeom prst="parallelogram">
            <a:avLst>
              <a:gd name="adj" fmla="val 25000"/>
            </a:avLst>
          </a:prstGeom>
          <a:solidFill>
            <a:srgbClr val="EC71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45" name="Google Shape;245;p27"/>
          <p:cNvGrpSpPr/>
          <p:nvPr/>
        </p:nvGrpSpPr>
        <p:grpSpPr>
          <a:xfrm rot="-5400000">
            <a:off x="-5625954" y="1942378"/>
            <a:ext cx="10086984" cy="1907706"/>
            <a:chOff x="2194148" y="1232252"/>
            <a:chExt cx="3952240" cy="332303"/>
          </a:xfrm>
        </p:grpSpPr>
        <p:sp>
          <p:nvSpPr>
            <p:cNvPr id="246" name="Google Shape;246;p27"/>
            <p:cNvSpPr/>
            <p:nvPr/>
          </p:nvSpPr>
          <p:spPr>
            <a:xfrm rot="10800000" flipH="1">
              <a:off x="4551330" y="1232252"/>
              <a:ext cx="1595058" cy="332303"/>
            </a:xfrm>
            <a:custGeom>
              <a:avLst/>
              <a:gdLst/>
              <a:ahLst/>
              <a:cxnLst/>
              <a:rect l="l" t="t" r="r" b="b"/>
              <a:pathLst>
                <a:path w="585527" h="274387" extrusionOk="0">
                  <a:moveTo>
                    <a:pt x="0" y="274387"/>
                  </a:moveTo>
                  <a:lnTo>
                    <a:pt x="87266" y="0"/>
                  </a:lnTo>
                  <a:lnTo>
                    <a:pt x="585527" y="0"/>
                  </a:lnTo>
                  <a:cubicBezTo>
                    <a:pt x="584753" y="91462"/>
                    <a:pt x="583980" y="182925"/>
                    <a:pt x="583206" y="274387"/>
                  </a:cubicBezTo>
                  <a:lnTo>
                    <a:pt x="0" y="274387"/>
                  </a:lnTo>
                  <a:close/>
                </a:path>
              </a:pathLst>
            </a:custGeom>
            <a:solidFill>
              <a:srgbClr val="EC71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7" name="Google Shape;247;p27"/>
            <p:cNvSpPr/>
            <p:nvPr/>
          </p:nvSpPr>
          <p:spPr>
            <a:xfrm rot="10800000" flipH="1">
              <a:off x="3450988" y="1232252"/>
              <a:ext cx="1595059" cy="332303"/>
            </a:xfrm>
            <a:prstGeom prst="parallelogram">
              <a:avLst>
                <a:gd name="adj" fmla="val 31804"/>
              </a:avLst>
            </a:prstGeom>
            <a:solidFill>
              <a:srgbClr val="77C3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8" name="Google Shape;248;p27"/>
            <p:cNvSpPr/>
            <p:nvPr/>
          </p:nvSpPr>
          <p:spPr>
            <a:xfrm rot="10800000" flipH="1">
              <a:off x="2815200" y="1232252"/>
              <a:ext cx="1595060" cy="332303"/>
            </a:xfrm>
            <a:prstGeom prst="parallelogram">
              <a:avLst>
                <a:gd name="adj" fmla="val 31804"/>
              </a:avLst>
            </a:prstGeom>
            <a:solidFill>
              <a:srgbClr val="1494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9" name="Google Shape;249;p27"/>
            <p:cNvSpPr/>
            <p:nvPr/>
          </p:nvSpPr>
          <p:spPr>
            <a:xfrm rot="10800000" flipH="1">
              <a:off x="2194148" y="1232252"/>
              <a:ext cx="1595407" cy="332303"/>
            </a:xfrm>
            <a:custGeom>
              <a:avLst/>
              <a:gdLst/>
              <a:ahLst/>
              <a:cxnLst/>
              <a:rect l="l" t="t" r="r" b="b"/>
              <a:pathLst>
                <a:path w="585655" h="274387" extrusionOk="0">
                  <a:moveTo>
                    <a:pt x="128" y="274387"/>
                  </a:moveTo>
                  <a:cubicBezTo>
                    <a:pt x="-764" y="182925"/>
                    <a:pt x="3342" y="91462"/>
                    <a:pt x="2450" y="0"/>
                  </a:cubicBezTo>
                  <a:lnTo>
                    <a:pt x="585655" y="0"/>
                  </a:lnTo>
                  <a:lnTo>
                    <a:pt x="498389" y="274387"/>
                  </a:lnTo>
                  <a:lnTo>
                    <a:pt x="128" y="274387"/>
                  </a:lnTo>
                  <a:close/>
                </a:path>
              </a:pathLst>
            </a:custGeom>
            <a:solidFill>
              <a:srgbClr val="055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 Black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body" idx="1"/>
          </p:nvPr>
        </p:nvSpPr>
        <p:spPr>
          <a:xfrm>
            <a:off x="513159" y="514351"/>
            <a:ext cx="3703241" cy="271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▶"/>
              <a:defRPr>
                <a:solidFill>
                  <a:schemeClr val="dk1"/>
                </a:solidFill>
              </a:defRPr>
            </a:lvl1pPr>
            <a:lvl2pPr marL="914400" lvl="1" indent="-29718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80"/>
              <a:buChar char="▶"/>
              <a:defRPr>
                <a:solidFill>
                  <a:schemeClr val="dk1"/>
                </a:solidFill>
              </a:defRPr>
            </a:lvl2pPr>
            <a:lvl3pPr marL="1371600" lvl="2" indent="-28956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>
                <a:solidFill>
                  <a:schemeClr val="dk1"/>
                </a:solidFill>
              </a:defRPr>
            </a:lvl3pPr>
            <a:lvl4pPr marL="1828800" lvl="3" indent="-2819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Char char="▶"/>
              <a:defRPr>
                <a:solidFill>
                  <a:schemeClr val="dk1"/>
                </a:solidFill>
              </a:defRPr>
            </a:lvl4pPr>
            <a:lvl5pPr marL="2286000" lvl="4" indent="-2819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Char char="▶"/>
              <a:defRPr>
                <a:solidFill>
                  <a:schemeClr val="dk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body" idx="2"/>
          </p:nvPr>
        </p:nvSpPr>
        <p:spPr>
          <a:xfrm>
            <a:off x="4356100" y="514351"/>
            <a:ext cx="3700859" cy="271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▶"/>
              <a:defRPr>
                <a:solidFill>
                  <a:schemeClr val="dk1"/>
                </a:solidFill>
              </a:defRPr>
            </a:lvl1pPr>
            <a:lvl2pPr marL="914400" lvl="1" indent="-29718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80"/>
              <a:buChar char="▶"/>
              <a:defRPr>
                <a:solidFill>
                  <a:schemeClr val="dk1"/>
                </a:solidFill>
              </a:defRPr>
            </a:lvl2pPr>
            <a:lvl3pPr marL="1371600" lvl="2" indent="-28956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Char char="▶"/>
              <a:defRPr>
                <a:solidFill>
                  <a:schemeClr val="dk1"/>
                </a:solidFill>
              </a:defRPr>
            </a:lvl3pPr>
            <a:lvl4pPr marL="1828800" lvl="3" indent="-2819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Char char="▶"/>
              <a:defRPr>
                <a:solidFill>
                  <a:schemeClr val="dk1"/>
                </a:solidFill>
              </a:defRPr>
            </a:lvl4pPr>
            <a:lvl5pPr marL="2286000" lvl="4" indent="-2819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840"/>
              <a:buChar char="▶"/>
              <a:defRPr>
                <a:solidFill>
                  <a:schemeClr val="dk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5" name="Google Shape;255;p28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6" name="Google Shape;256;p28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680"/>
              <a:buNone/>
              <a:defRPr sz="21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60" name="Google Shape;260;p29"/>
          <p:cNvSpPr txBox="1">
            <a:spLocks noGrp="1"/>
          </p:cNvSpPr>
          <p:nvPr>
            <p:ph type="body" idx="2"/>
          </p:nvPr>
        </p:nvSpPr>
        <p:spPr>
          <a:xfrm>
            <a:off x="513159" y="952897"/>
            <a:ext cx="3703241" cy="227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61" name="Google Shape;261;p29"/>
          <p:cNvSpPr txBox="1">
            <a:spLocks noGrp="1"/>
          </p:cNvSpPr>
          <p:nvPr>
            <p:ph type="body" idx="3"/>
          </p:nvPr>
        </p:nvSpPr>
        <p:spPr>
          <a:xfrm>
            <a:off x="4559299" y="514350"/>
            <a:ext cx="3498851" cy="43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680"/>
              <a:buNone/>
              <a:defRPr sz="21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262" name="Google Shape;262;p29"/>
          <p:cNvSpPr txBox="1">
            <a:spLocks noGrp="1"/>
          </p:cNvSpPr>
          <p:nvPr>
            <p:ph type="body" idx="4"/>
          </p:nvPr>
        </p:nvSpPr>
        <p:spPr>
          <a:xfrm>
            <a:off x="4354909" y="946546"/>
            <a:ext cx="3696891" cy="227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4" name="Google Shape;264;p29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5" name="Google Shape;265;p29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0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9" name="Google Shape;269;p30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0" name="Google Shape;270;p30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sz="1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2"/>
          <p:cNvSpPr txBox="1">
            <a:spLocks noGrp="1"/>
          </p:cNvSpPr>
          <p:nvPr>
            <p:ph type="body" idx="1"/>
          </p:nvPr>
        </p:nvSpPr>
        <p:spPr>
          <a:xfrm>
            <a:off x="513159" y="514350"/>
            <a:ext cx="4457701" cy="398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78" name="Google Shape;278;p32"/>
          <p:cNvSpPr txBox="1">
            <a:spLocks noGrp="1"/>
          </p:cNvSpPr>
          <p:nvPr>
            <p:ph type="body" idx="2"/>
          </p:nvPr>
        </p:nvSpPr>
        <p:spPr>
          <a:xfrm>
            <a:off x="5313759" y="1657350"/>
            <a:ext cx="2743200" cy="156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79" name="Google Shape;279;p32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0" name="Google Shape;280;p32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1" name="Google Shape;281;p32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 Black"/>
              <a:buNone/>
              <a:defRPr sz="21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3"/>
          <p:cNvSpPr>
            <a:spLocks noGrp="1"/>
          </p:cNvSpPr>
          <p:nvPr>
            <p:ph type="pic" idx="2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33C57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33C57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33C57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33C57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285" name="Google Shape;285;p33"/>
          <p:cNvSpPr txBox="1">
            <a:spLocks noGrp="1"/>
          </p:cNvSpPr>
          <p:nvPr>
            <p:ph type="body" idx="1"/>
          </p:nvPr>
        </p:nvSpPr>
        <p:spPr>
          <a:xfrm>
            <a:off x="3542109" y="2082800"/>
            <a:ext cx="4516041" cy="1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None/>
              <a:defRPr sz="1350"/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286" name="Google Shape;286;p33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7" name="Google Shape;287;p33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8" name="Google Shape;288;p33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2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9" cy="3208867"/>
          </a:xfrm>
        </p:grpSpPr>
        <p:cxnSp>
          <p:nvCxnSpPr>
            <p:cNvPr id="185" name="Google Shape;185;p22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6" name="Google Shape;186;p22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7" name="Google Shape;187;p22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8" name="Google Shape;188;p22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" name="Google Shape;189;p22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 Black"/>
              <a:buNone/>
              <a:defRPr sz="22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▶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718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Noto Sans Symbols"/>
              <a:buChar char="▶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8956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81939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81939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81939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033C57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81939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033C57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8194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033C57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8194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840"/>
              <a:buFont typeface="Noto Sans Symbols"/>
              <a:buChar char="▶"/>
              <a:defRPr sz="1050" b="0" i="0" u="none" strike="noStrike" cap="none">
                <a:solidFill>
                  <a:srgbClr val="033C57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dt" idx="10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193" name="Google Shape;193;p22"/>
          <p:cNvSpPr txBox="1">
            <a:spLocks noGrp="1"/>
          </p:cNvSpPr>
          <p:nvPr>
            <p:ph type="ftr" idx="11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194" name="Google Shape;194;p22"/>
          <p:cNvSpPr txBox="1">
            <a:spLocks noGrp="1"/>
          </p:cNvSpPr>
          <p:nvPr>
            <p:ph type="sldNum" idx="12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2283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E684160-C67E-4895-93A8-C6887B0C750D}"/>
              </a:ext>
            </a:extLst>
          </p:cNvPr>
          <p:cNvSpPr/>
          <p:nvPr/>
        </p:nvSpPr>
        <p:spPr>
          <a:xfrm>
            <a:off x="467544" y="396701"/>
            <a:ext cx="8315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4" descr="Мануальная терапия | Прием мануального терапевта в Новосибир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5613009" y="0"/>
            <a:ext cx="49237" cy="51435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244688" y="1935761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2"/>
                </a:solidFill>
              </a:rPr>
              <a:t>Микротема</a:t>
            </a:r>
            <a:endParaRPr lang="ru-RU" sz="600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731488" y="2340916"/>
            <a:ext cx="514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Уточнения из текста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9257" y="72291"/>
            <a:ext cx="1960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 класс. Сигнальная карточка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948682092"/>
      </p:ext>
    </p:extLst>
  </p:cSld>
  <p:clrMapOvr>
    <a:masterClrMapping/>
  </p:clrMapOvr>
  <p:transition advTm="816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E684160-C67E-4895-93A8-C6887B0C750D}"/>
              </a:ext>
            </a:extLst>
          </p:cNvPr>
          <p:cNvSpPr/>
          <p:nvPr/>
        </p:nvSpPr>
        <p:spPr>
          <a:xfrm>
            <a:off x="467544" y="396701"/>
            <a:ext cx="8315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4" descr="Мануальная терапия | Прием мануального терапевта в Новосибир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Picture 8" descr="Паутина контурный рисунок (63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6" t="24765" r="24808" b="24629"/>
          <a:stretch/>
        </p:blipFill>
        <p:spPr bwMode="auto">
          <a:xfrm>
            <a:off x="2572258" y="280456"/>
            <a:ext cx="4514661" cy="454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76011" y="72291"/>
            <a:ext cx="1803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3 класс. Схема «Паутинка»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21745283"/>
      </p:ext>
    </p:extLst>
  </p:cSld>
  <p:clrMapOvr>
    <a:masterClrMapping/>
  </p:clrMapOvr>
  <p:transition advTm="8165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E684160-C67E-4895-93A8-C6887B0C750D}"/>
              </a:ext>
            </a:extLst>
          </p:cNvPr>
          <p:cNvSpPr/>
          <p:nvPr/>
        </p:nvSpPr>
        <p:spPr>
          <a:xfrm>
            <a:off x="467544" y="396701"/>
            <a:ext cx="8315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4" descr="Мануальная терапия | Прием мануального терапевта в Новосибир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2" name="Picture 8" descr="Паутина контурный рисунок (63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6" t="24765" r="24808" b="24629"/>
          <a:stretch/>
        </p:blipFill>
        <p:spPr bwMode="auto">
          <a:xfrm>
            <a:off x="2287114" y="160338"/>
            <a:ext cx="4810275" cy="484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5819782">
            <a:off x="5275657" y="2437561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Л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3900993">
            <a:off x="5219597" y="2028238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Е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2486621">
            <a:off x="4902549" y="1766904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Т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>
            <a:off x="4507790" y="169300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Н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8594809">
            <a:off x="4124599" y="179733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И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7724689">
            <a:off x="3851595" y="206585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Й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3561490">
            <a:off x="3880672" y="281774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С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895288">
            <a:off x="4187316" y="306623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А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28084" y="3126068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Д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822333">
            <a:off x="3700190" y="3587380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/>
                </a:solidFill>
              </a:rPr>
              <a:t>летник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3448131">
            <a:off x="3090491" y="3086549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</a:rPr>
              <a:t>лабиринт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6306" y="3763271"/>
            <a:ext cx="712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/>
                </a:solidFill>
              </a:rPr>
              <a:t>партер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935501">
            <a:off x="5050058" y="3563808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</a:rPr>
              <a:t>аллея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8242907">
            <a:off x="5495504" y="3081624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/>
                </a:solidFill>
              </a:rPr>
              <a:t>статуя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2757447">
            <a:off x="5059429" y="1263202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/>
                </a:solidFill>
              </a:rPr>
              <a:t>ваза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4218640">
            <a:off x="5419561" y="1771355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/>
                </a:solidFill>
              </a:rPr>
              <a:t>шпалера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0800000">
            <a:off x="4331716" y="1097190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/>
                </a:solidFill>
              </a:rPr>
              <a:t>ограда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8896317">
            <a:off x="3699046" y="1263356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/>
                </a:solidFill>
              </a:rPr>
              <a:t>столб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7074831">
            <a:off x="3125716" y="1790109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/>
                </a:solidFill>
              </a:rPr>
              <a:t>решётка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3037832" y="2438332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/>
                </a:solidFill>
              </a:rPr>
              <a:t>музей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5660354" y="2434118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2"/>
                </a:solidFill>
              </a:rPr>
              <a:t>фонтан</a:t>
            </a:r>
            <a:endParaRPr lang="ru-RU" sz="1200" b="1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76011" y="72291"/>
            <a:ext cx="1803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3 класс. Схема «Паутинка»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91695320"/>
      </p:ext>
    </p:extLst>
  </p:cSld>
  <p:clrMapOvr>
    <a:masterClrMapping/>
  </p:clrMapOvr>
  <p:transition advTm="816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E684160-C67E-4895-93A8-C6887B0C750D}"/>
              </a:ext>
            </a:extLst>
          </p:cNvPr>
          <p:cNvSpPr/>
          <p:nvPr/>
        </p:nvSpPr>
        <p:spPr>
          <a:xfrm>
            <a:off x="467544" y="396701"/>
            <a:ext cx="8315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4" descr="Мануальная терапия | Прием мануального терапевта в Новосибир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92252" y="458256"/>
            <a:ext cx="4451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chemeClr val="bg1"/>
                </a:solidFill>
              </a:rPr>
              <a:t>Буквенные выражения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3" b="10974"/>
          <a:stretch/>
        </p:blipFill>
        <p:spPr>
          <a:xfrm>
            <a:off x="-1" y="942534"/>
            <a:ext cx="9144000" cy="35661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0412" y="1519311"/>
            <a:ext cx="886265" cy="76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49119" y="942534"/>
            <a:ext cx="886265" cy="76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49525" y="1281332"/>
            <a:ext cx="886265" cy="76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92812" y="3051784"/>
            <a:ext cx="733864" cy="76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90910" y="3549748"/>
            <a:ext cx="886265" cy="76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21126" y="3764619"/>
            <a:ext cx="886265" cy="76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0630"/>
            <a:ext cx="9143999" cy="515968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607294" y="1097182"/>
            <a:ext cx="1903682" cy="368300"/>
          </a:xfrm>
          <a:prstGeom prst="round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95234" y="870817"/>
            <a:ext cx="1903682" cy="36830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83174" y="692334"/>
            <a:ext cx="1903682" cy="368300"/>
          </a:xfrm>
          <a:prstGeom prst="round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7294" y="3925461"/>
            <a:ext cx="1903682" cy="368300"/>
          </a:xfrm>
          <a:prstGeom prst="round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995234" y="4109611"/>
            <a:ext cx="1903682" cy="36830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06209" y="4251422"/>
            <a:ext cx="1903682" cy="368300"/>
          </a:xfrm>
          <a:prstGeom prst="round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 rot="16200000">
            <a:off x="-1808334" y="2505075"/>
            <a:ext cx="4222750" cy="368300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 rot="16200000">
            <a:off x="6417144" y="2541464"/>
            <a:ext cx="4222750" cy="368300"/>
          </a:xfrm>
          <a:prstGeom prst="roundRect">
            <a:avLst/>
          </a:prstGeom>
          <a:noFill/>
          <a:ln w="19050">
            <a:solidFill>
              <a:srgbClr val="D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99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76011" y="72291"/>
            <a:ext cx="1803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4 класс. Схема «Рыбка»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792562852"/>
      </p:ext>
    </p:extLst>
  </p:cSld>
  <p:clrMapOvr>
    <a:masterClrMapping/>
  </p:clrMapOvr>
  <p:transition advTm="816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E684160-C67E-4895-93A8-C6887B0C750D}"/>
              </a:ext>
            </a:extLst>
          </p:cNvPr>
          <p:cNvSpPr/>
          <p:nvPr/>
        </p:nvSpPr>
        <p:spPr>
          <a:xfrm>
            <a:off x="467544" y="396701"/>
            <a:ext cx="8315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4" descr="Мануальная терапия | Прием мануального терапевта в Новосибир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92252" y="458256"/>
            <a:ext cx="4451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dirty="0">
                <a:solidFill>
                  <a:schemeClr val="bg1"/>
                </a:solidFill>
              </a:rPr>
              <a:t>Буквенные выражения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3" b="10974"/>
          <a:stretch/>
        </p:blipFill>
        <p:spPr>
          <a:xfrm>
            <a:off x="-1" y="942534"/>
            <a:ext cx="9144000" cy="35661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0412" y="1519311"/>
            <a:ext cx="886265" cy="76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49119" y="942534"/>
            <a:ext cx="886265" cy="76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49525" y="1281332"/>
            <a:ext cx="886265" cy="76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92812" y="3051784"/>
            <a:ext cx="733864" cy="76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90910" y="3549748"/>
            <a:ext cx="886265" cy="76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21126" y="3764619"/>
            <a:ext cx="886265" cy="766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0630"/>
            <a:ext cx="9143999" cy="515968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607294" y="1097182"/>
            <a:ext cx="1903682" cy="368300"/>
          </a:xfrm>
          <a:prstGeom prst="round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металлический каркас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95234" y="870817"/>
            <a:ext cx="1903682" cy="36830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вентиляционная шахта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83174" y="692334"/>
            <a:ext cx="1903682" cy="368300"/>
          </a:xfrm>
          <a:prstGeom prst="round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лифт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7294" y="3925461"/>
            <a:ext cx="1903682" cy="368300"/>
          </a:xfrm>
          <a:prstGeom prst="roundRect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увеличение пространства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995234" y="4163008"/>
            <a:ext cx="1903682" cy="36830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циркуляция воздуха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06209" y="4251422"/>
            <a:ext cx="1903682" cy="368300"/>
          </a:xfrm>
          <a:prstGeom prst="round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удобство передвижения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 rot="16200000">
            <a:off x="-1808334" y="2505075"/>
            <a:ext cx="4222750" cy="368300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Вопрос</a:t>
            </a:r>
            <a:r>
              <a:rPr lang="ru-RU" sz="1200" dirty="0">
                <a:solidFill>
                  <a:srgbClr val="002060"/>
                </a:solidFill>
              </a:rPr>
              <a:t>.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На что повлияли новые архитектурные решения?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 rot="16200000">
            <a:off x="6417144" y="2541464"/>
            <a:ext cx="4222750" cy="368300"/>
          </a:xfrm>
          <a:prstGeom prst="roundRect">
            <a:avLst/>
          </a:prstGeom>
          <a:noFill/>
          <a:ln w="19050">
            <a:solidFill>
              <a:srgbClr val="D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Ответ.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 Новые технологии приносят пользу человеку.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6011" y="72291"/>
            <a:ext cx="18037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4 класс. Схема «Рыбка»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232594627"/>
      </p:ext>
    </p:extLst>
  </p:cSld>
  <p:clrMapOvr>
    <a:masterClrMapping/>
  </p:clrMapOvr>
  <p:transition advTm="8165"/>
</p:sld>
</file>

<file path=ppt/theme/theme1.xml><?xml version="1.0" encoding="utf-8"?>
<a:theme xmlns:a="http://schemas.openxmlformats.org/drawingml/2006/main" name="Slice">
  <a:themeElements>
    <a:clrScheme name="Custom 2">
      <a:dk1>
        <a:srgbClr val="3B3B3B"/>
      </a:dk1>
      <a:lt1>
        <a:srgbClr val="FFFFFF"/>
      </a:lt1>
      <a:dk2>
        <a:srgbClr val="055175"/>
      </a:dk2>
      <a:lt2>
        <a:srgbClr val="77C3D8"/>
      </a:lt2>
      <a:accent1>
        <a:srgbClr val="055175"/>
      </a:accent1>
      <a:accent2>
        <a:srgbClr val="1494C2"/>
      </a:accent2>
      <a:accent3>
        <a:srgbClr val="77C3D8"/>
      </a:accent3>
      <a:accent4>
        <a:srgbClr val="2BB7E9"/>
      </a:accent4>
      <a:accent5>
        <a:srgbClr val="EC7130"/>
      </a:accent5>
      <a:accent6>
        <a:srgbClr val="EA6216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13629</TotalTime>
  <Words>91</Words>
  <Application>Microsoft Office PowerPoint</Application>
  <PresentationFormat>Экран (16:9)</PresentationFormat>
  <Paragraphs>40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Lato Black</vt:lpstr>
      <vt:lpstr>Noto Sans Symbols</vt:lpstr>
      <vt:lpstr>Lato</vt:lpstr>
      <vt:lpstr>Calibri</vt:lpstr>
      <vt:lpstr>Slice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terms:modified xsi:type="dcterms:W3CDTF">2022-03-14T08:25:52Z</dcterms:modified>
</cp:coreProperties>
</file>